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f" ContentType="image/tiff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iney Christofferson" initials="R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75" d="100"/>
          <a:sy n="175" d="100"/>
        </p:scale>
        <p:origin x="-48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868B4-A3D0-4B18-A8FC-68D71D845066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6944E-2FD9-4E79-8E69-5E50CC56A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674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98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2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96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6857998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392930" y="5473519"/>
            <a:ext cx="6360201" cy="624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endParaRPr lang="en-US" sz="700" dirty="0" smtClean="0">
              <a:solidFill>
                <a:srgbClr val="FFFFFF"/>
              </a:solidFill>
              <a:latin typeface="Open Sans"/>
              <a:cs typeface="Open Sans"/>
            </a:endParaRPr>
          </a:p>
          <a:p>
            <a:pPr algn="ctr">
              <a:lnSpc>
                <a:spcPct val="12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© 2015 by Intellectual Reserve, Inc.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All rights reserved.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English approval: 9/15. PD60000453</a:t>
            </a:r>
          </a:p>
          <a:p>
            <a:pPr algn="ctr">
              <a:lnSpc>
                <a:spcPct val="12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 </a:t>
            </a:r>
          </a:p>
          <a:p>
            <a:pPr algn="ctr">
              <a:lnSpc>
                <a:spcPct val="120000"/>
              </a:lnSpc>
            </a:pPr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  <p:pic>
        <p:nvPicPr>
          <p:cNvPr id="2" name="Picture 1" descr="SI-lockup-white-header-stacked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0" y="2009742"/>
            <a:ext cx="2540000" cy="153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449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82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3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9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8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0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64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9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93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56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1958975"/>
            <a:ext cx="5791200" cy="1470025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“It is a crowning privilege of a husband and wife who are able to bear children to provide mortal bodies for [the] spirit children of God. We believe in families, and we believe in </a:t>
            </a:r>
            <a:r>
              <a:rPr lang="en-US" sz="3600" dirty="0" smtClean="0"/>
              <a:t>children</a:t>
            </a:r>
            <a:r>
              <a:rPr lang="en-US" sz="3600" dirty="0" smtClean="0">
                <a:solidFill>
                  <a:srgbClr val="FF0000"/>
                </a:solidFill>
              </a:rPr>
              <a:t>.</a:t>
            </a:r>
            <a:endParaRPr lang="en-US" sz="3600" strike="sngStrike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962400"/>
            <a:ext cx="2667000" cy="1143000"/>
          </a:xfrm>
        </p:spPr>
        <p:txBody>
          <a:bodyPr>
            <a:normAutofit fontScale="55000" lnSpcReduction="20000"/>
          </a:bodyPr>
          <a:lstStyle/>
          <a:p>
            <a:r>
              <a:rPr lang="en-US" sz="4200" b="1" dirty="0" smtClean="0">
                <a:solidFill>
                  <a:schemeClr val="tx1"/>
                </a:solidFill>
              </a:rPr>
              <a:t>Neil L. Andersen</a:t>
            </a:r>
          </a:p>
          <a:p>
            <a:r>
              <a:rPr lang="en-US" dirty="0"/>
              <a:t>“Children,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”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Ensign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or </a:t>
            </a:r>
            <a:r>
              <a:rPr lang="en-US" i="1" dirty="0" err="1">
                <a:solidFill>
                  <a:schemeClr val="bg1">
                    <a:lumMod val="50000"/>
                  </a:schemeClr>
                </a:solidFill>
              </a:rPr>
              <a:t>Liahona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,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Nov</a:t>
            </a:r>
            <a:r>
              <a:rPr lang="en-US" dirty="0"/>
              <a:t>. 2011, 28, 31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990600"/>
            <a:ext cx="2209800" cy="274320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43000" y="641246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1 of 2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5" name="Picture 4" descr="Andersen.t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990599"/>
            <a:ext cx="2057399" cy="274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580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2644775"/>
            <a:ext cx="5791200" cy="1470025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“When a child is born to a husband and wife, they are fulfilling part of our Heavenly Father’s plan to bring children to </a:t>
            </a:r>
            <a:r>
              <a:rPr lang="en-US" sz="3600" dirty="0" smtClean="0">
                <a:solidFill>
                  <a:srgbClr val="000000"/>
                </a:solidFill>
              </a:rPr>
              <a:t>earth. . . .</a:t>
            </a:r>
            <a:r>
              <a:rPr lang="en-US" sz="3600" dirty="0">
                <a:solidFill>
                  <a:srgbClr val="000000"/>
                </a:solidFill>
              </a:rPr>
              <a:t/>
            </a:r>
            <a:br>
              <a:rPr lang="en-US" sz="3600" dirty="0">
                <a:solidFill>
                  <a:srgbClr val="000000"/>
                </a:solidFill>
              </a:rPr>
            </a:br>
            <a:r>
              <a:rPr lang="en-US" sz="3600" dirty="0" smtClean="0">
                <a:solidFill>
                  <a:srgbClr val="000000"/>
                </a:solidFill>
              </a:rPr>
              <a:t>“</a:t>
            </a:r>
            <a:r>
              <a:rPr lang="en-US" sz="3600" dirty="0" smtClean="0"/>
              <a:t>Families </a:t>
            </a:r>
            <a:r>
              <a:rPr lang="en-US" sz="3600" dirty="0"/>
              <a:t>are central to God’s eternal plan. I testify of the great blessing of children and of the happiness they will bring us in this life and in the </a:t>
            </a:r>
            <a:r>
              <a:rPr lang="en-US" sz="3600" dirty="0" smtClean="0"/>
              <a:t>eternities.”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962400"/>
            <a:ext cx="2667000" cy="1143000"/>
          </a:xfrm>
        </p:spPr>
        <p:txBody>
          <a:bodyPr>
            <a:normAutofit fontScale="55000" lnSpcReduction="20000"/>
          </a:bodyPr>
          <a:lstStyle/>
          <a:p>
            <a:r>
              <a:rPr lang="en-US" sz="4200" b="1" dirty="0" smtClean="0">
                <a:solidFill>
                  <a:schemeClr val="tx1"/>
                </a:solidFill>
              </a:rPr>
              <a:t>Neil L. Andersen</a:t>
            </a:r>
          </a:p>
          <a:p>
            <a:r>
              <a:rPr lang="en-US" dirty="0"/>
              <a:t>“Children</a:t>
            </a:r>
            <a:r>
              <a:rPr lang="en-US" dirty="0">
                <a:solidFill>
                  <a:srgbClr val="7F7F7F"/>
                </a:solidFill>
              </a:rPr>
              <a:t>,” </a:t>
            </a:r>
            <a:r>
              <a:rPr lang="en-US" i="1" dirty="0">
                <a:solidFill>
                  <a:srgbClr val="7F7F7F"/>
                </a:solidFill>
              </a:rPr>
              <a:t>Ensign</a:t>
            </a:r>
            <a:r>
              <a:rPr lang="en-US" dirty="0">
                <a:solidFill>
                  <a:srgbClr val="7F7F7F"/>
                </a:solidFill>
              </a:rPr>
              <a:t> or </a:t>
            </a:r>
            <a:r>
              <a:rPr lang="en-US" i="1" dirty="0" err="1">
                <a:solidFill>
                  <a:srgbClr val="7F7F7F"/>
                </a:solidFill>
              </a:rPr>
              <a:t>Liahona</a:t>
            </a:r>
            <a:r>
              <a:rPr lang="en-US" i="1" dirty="0">
                <a:solidFill>
                  <a:srgbClr val="7F7F7F"/>
                </a:solidFill>
              </a:rPr>
              <a:t>,</a:t>
            </a:r>
            <a:r>
              <a:rPr lang="en-US" dirty="0">
                <a:solidFill>
                  <a:srgbClr val="7F7F7F"/>
                </a:solidFill>
              </a:rPr>
              <a:t> Nov</a:t>
            </a:r>
            <a:r>
              <a:rPr lang="en-US" dirty="0"/>
              <a:t>. 2011, 28, 31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990600"/>
            <a:ext cx="2209800" cy="274320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43000" y="641246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2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of 2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7" name="Picture 6" descr="Andersen.t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990599"/>
            <a:ext cx="2057399" cy="274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055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281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2740</TotalTime>
  <Words>113</Words>
  <Application>Microsoft Macintosh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“It is a crowning privilege of a husband and wife who are able to bear children to provide mortal bodies for [the] spirit children of God. We believe in families, and we believe in children.</vt:lpstr>
      <vt:lpstr>“When a child is born to a husband and wife, they are fulfilling part of our Heavenly Father’s plan to bring children to earth. . . . “Families are central to God’s eternal plan. I testify of the great blessing of children and of the happiness they will bring us in this life and in the eternities.”</vt:lpstr>
      <vt:lpstr>PowerPoint Presentation</vt:lpstr>
    </vt:vector>
  </TitlesOfParts>
  <Company>LDS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BurnhamBT</dc:creator>
  <cp:lastModifiedBy>Mark Hales</cp:lastModifiedBy>
  <cp:revision>368</cp:revision>
  <dcterms:created xsi:type="dcterms:W3CDTF">2015-03-23T21:49:50Z</dcterms:created>
  <dcterms:modified xsi:type="dcterms:W3CDTF">2015-11-16T15:30:17Z</dcterms:modified>
</cp:coreProperties>
</file>