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8" r:id="rId3"/>
    <p:sldId id="27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9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2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799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392930" y="5473519"/>
            <a:ext cx="6360201" cy="624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sz="700" dirty="0" smtClean="0">
              <a:solidFill>
                <a:srgbClr val="FFFFFF"/>
              </a:solidFill>
              <a:latin typeface="Open Sans"/>
              <a:cs typeface="Open Sans"/>
            </a:endParaRPr>
          </a:p>
          <a:p>
            <a:pPr algn="ctr">
              <a:lnSpc>
                <a:spcPct val="12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© 2015 by Intellectual Reserve, Inc.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All rights reserved.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English approval: 9/15. PD60000453</a:t>
            </a:r>
          </a:p>
          <a:p>
            <a:pPr algn="ctr">
              <a:lnSpc>
                <a:spcPct val="12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 </a:t>
            </a:r>
          </a:p>
          <a:p>
            <a:pPr algn="ctr">
              <a:lnSpc>
                <a:spcPct val="120000"/>
              </a:lnSpc>
            </a:pPr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pic>
        <p:nvPicPr>
          <p:cNvPr id="2" name="Picture 1" descr="SI-lockup-white-header-stacke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2009742"/>
            <a:ext cx="2540000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7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3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0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6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9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3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5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644775"/>
            <a:ext cx="5867400" cy="1470025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</a:rPr>
              <a:t>“A seer is one who sees with spiritual eyes. He perceives the meaning of that which seems obscure to others; therefore he is an interpreter and clarifier of eternal truth. He foresees the future from the past and the present. </a:t>
            </a:r>
            <a:r>
              <a:rPr lang="en-US" sz="3600" dirty="0" smtClean="0">
                <a:solidFill>
                  <a:srgbClr val="000000"/>
                </a:solidFill>
              </a:rPr>
              <a:t>. . . </a:t>
            </a:r>
            <a:r>
              <a:rPr lang="en-US" sz="3600" dirty="0">
                <a:solidFill>
                  <a:srgbClr val="000000"/>
                </a:solidFill>
              </a:rPr>
              <a:t>In short, he is one who sees, who walks in the Lord’s light with open </a:t>
            </a:r>
            <a:r>
              <a:rPr lang="en-US" sz="3600" dirty="0" smtClean="0">
                <a:solidFill>
                  <a:srgbClr val="000000"/>
                </a:solidFill>
              </a:rPr>
              <a:t>eyes. . . .</a:t>
            </a:r>
            <a:endParaRPr lang="en-US" sz="3600" strike="sngStrik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962400"/>
            <a:ext cx="2667000" cy="15240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John A. </a:t>
            </a:r>
            <a:r>
              <a:rPr lang="en-US" sz="2000" b="1" dirty="0" err="1" smtClean="0">
                <a:solidFill>
                  <a:schemeClr val="tx1"/>
                </a:solidFill>
              </a:rPr>
              <a:t>Widtsoe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1600" dirty="0"/>
              <a:t>Evidences and Reconciliations, arr. G. Homer Durham, 3 vols. in 1 [1960], 258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2209800" cy="2743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43000" y="641246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of 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90638"/>
            <a:ext cx="2209800" cy="2943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928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425575"/>
            <a:ext cx="5867400" cy="1470025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00"/>
                </a:solidFill>
              </a:rPr>
              <a:t>“. . . A </a:t>
            </a:r>
            <a:r>
              <a:rPr lang="en-US" sz="3600" dirty="0">
                <a:solidFill>
                  <a:srgbClr val="000000"/>
                </a:solidFill>
              </a:rPr>
              <a:t>prophet is a teacher of known truth; a seer is a perceiver of hidden truth; a revelator is a bearer of new </a:t>
            </a:r>
            <a:r>
              <a:rPr lang="en-US" sz="3600" dirty="0" smtClean="0">
                <a:solidFill>
                  <a:srgbClr val="000000"/>
                </a:solidFill>
              </a:rPr>
              <a:t>truth.” 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962400"/>
            <a:ext cx="2667000" cy="15240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John A. </a:t>
            </a:r>
            <a:r>
              <a:rPr lang="en-US" sz="2000" b="1" dirty="0" err="1" smtClean="0">
                <a:solidFill>
                  <a:schemeClr val="tx1"/>
                </a:solidFill>
              </a:rPr>
              <a:t>Widtsoe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Evidences and Reconciliations,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arr. G. Homer Durham, 3 vols. in 1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(1960),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258</a:t>
            </a:r>
            <a:endParaRPr lang="en-US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2209800" cy="2743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43000" y="641246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2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of 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90638"/>
            <a:ext cx="2209800" cy="2943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449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0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132</Words>
  <Application>Microsoft Macintosh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“A seer is one who sees with spiritual eyes. He perceives the meaning of that which seems obscure to others; therefore he is an interpreter and clarifier of eternal truth. He foresees the future from the past and the present. . . . In short, he is one who sees, who walks in the Lord’s light with open eyes. . . .</vt:lpstr>
      <vt:lpstr>“. . . A prophet is a teacher of known truth; a seer is a perceiver of hidden truth; a revelator is a bearer of new truth.” </vt:lpstr>
      <vt:lpstr>PowerPoint Presentation</vt:lpstr>
    </vt:vector>
  </TitlesOfParts>
  <Company>LDS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BurnhamBT</dc:creator>
  <cp:lastModifiedBy>Mark Hales</cp:lastModifiedBy>
  <cp:revision>96</cp:revision>
  <dcterms:created xsi:type="dcterms:W3CDTF">2015-03-23T21:49:50Z</dcterms:created>
  <dcterms:modified xsi:type="dcterms:W3CDTF">2015-11-16T16:00:41Z</dcterms:modified>
</cp:coreProperties>
</file>