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iney Christofferson" initials="R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868B4-A3D0-4B18-A8FC-68D71D845066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6944E-2FD9-4E79-8E69-5E50CC56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7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392930" y="5473519"/>
            <a:ext cx="6360201" cy="62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700" dirty="0" smtClean="0">
              <a:solidFill>
                <a:srgbClr val="FFFFFF"/>
              </a:solidFill>
              <a:latin typeface="Open Sans"/>
              <a:cs typeface="Open Sans"/>
            </a:endParaRP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© 2015 by Intellectual Reserve, Inc.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All rights reserved.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English approval: 9/15. PD60000453</a:t>
            </a: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 </a:t>
            </a:r>
          </a:p>
          <a:p>
            <a:pPr algn="ctr">
              <a:lnSpc>
                <a:spcPct val="120000"/>
              </a:lnSpc>
            </a:pPr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pic>
        <p:nvPicPr>
          <p:cNvPr id="2" name="Picture 1" descr="SI-lockup-white-header-stacke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2009742"/>
            <a:ext cx="2540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4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286000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“Fast offerings are used for one purpose only: to bless the lives of those in need. Every dollar given to the bishop as a fast offering goes to assist the poor. When donations exceed local needs, they are passed along to fulfill the needs </a:t>
            </a:r>
            <a:r>
              <a:rPr lang="en-US" sz="3600" dirty="0" smtClean="0"/>
              <a:t>elsewhere.”</a:t>
            </a:r>
            <a:endParaRPr lang="en-US" sz="3500" dirty="0"/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28600" y="3962400"/>
            <a:ext cx="2667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Joseph B. </a:t>
            </a:r>
            <a:r>
              <a:rPr lang="en-US" sz="2000" b="1" dirty="0" err="1" smtClean="0">
                <a:solidFill>
                  <a:schemeClr val="tx1"/>
                </a:solidFill>
              </a:rPr>
              <a:t>Wirthlin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1600" dirty="0"/>
              <a:t>“The Law of the Fast</a:t>
            </a:r>
            <a:r>
              <a:rPr lang="en-US" sz="1600" dirty="0">
                <a:solidFill>
                  <a:srgbClr val="7F7F7F"/>
                </a:solidFill>
              </a:rPr>
              <a:t>,” </a:t>
            </a:r>
            <a:r>
              <a:rPr lang="en-US" sz="1600" i="1" dirty="0">
                <a:solidFill>
                  <a:srgbClr val="7F7F7F"/>
                </a:solidFill>
              </a:rPr>
              <a:t>Ensign,</a:t>
            </a:r>
            <a:r>
              <a:rPr lang="en-US" sz="1600" dirty="0">
                <a:solidFill>
                  <a:srgbClr val="7F7F7F"/>
                </a:solidFill>
              </a:rPr>
              <a:t> </a:t>
            </a:r>
            <a:r>
              <a:rPr lang="en-US" sz="1600" dirty="0"/>
              <a:t>May 2001, 74</a:t>
            </a:r>
            <a:endParaRPr lang="en-US" sz="87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64886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of 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WirthlinJB-0503ALT2crp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2223579" cy="29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3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8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72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“Fast offerings are used for one purpose only: to bless the lives of those in need. Every dollar given to the bishop as a fast offering goes to assist the poor. When donations exceed local needs, they are passed along to fulfill the needs elsewhere.”</vt:lpstr>
      <vt:lpstr>PowerPoint Presentation</vt:lpstr>
    </vt:vector>
  </TitlesOfParts>
  <Company>LDS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BurnhamBT</dc:creator>
  <cp:lastModifiedBy>Mark Hales</cp:lastModifiedBy>
  <cp:revision>406</cp:revision>
  <dcterms:created xsi:type="dcterms:W3CDTF">2015-03-23T21:49:50Z</dcterms:created>
  <dcterms:modified xsi:type="dcterms:W3CDTF">2015-11-16T15:27:56Z</dcterms:modified>
</cp:coreProperties>
</file>