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1" r:id="rId3"/>
    <p:sldId id="282" r:id="rId4"/>
    <p:sldId id="28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iney Christofferson" initials="RC" lastIdx="1" clrIdx="0"/>
  <p:cmAuthor id="1" name="Kelsi Mae Walbeck"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28T09:49:48.800" idx="2">
    <p:pos x="5147" y="3653"/>
    <p:text>These lines look different. Maybe standardize them?</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9-18T06:24:33.211" idx="1">
    <p:pos x="4945" y="3322"/>
    <p:text>Is there a reason these are red?</p:text>
  </p:cm>
  <p:cm authorId="1" dt="2015-10-27T16:02:31.504" idx="1">
    <p:pos x="5157" y="3330"/>
    <p:text>I think it must be because these are the answers.</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8627737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67000"/>
            <a:ext cx="5867400" cy="1470025"/>
          </a:xfrm>
        </p:spPr>
        <p:txBody>
          <a:bodyPr>
            <a:noAutofit/>
          </a:bodyPr>
          <a:lstStyle/>
          <a:p>
            <a:pPr algn="l"/>
            <a:r>
              <a:rPr lang="en-US" sz="3500" dirty="0"/>
              <a:t>“You may enjoy music, athletics, or be mechanically inclined, and someday you may work in a trade or a profession or in the arts. As important as such activities and occupations can be, they do not define who we are. First and foremost, we are spiritual beings. We are sons [and daughters] of </a:t>
            </a:r>
            <a:r>
              <a:rPr lang="en-US" sz="3500" dirty="0" smtClean="0">
                <a:solidFill>
                  <a:schemeClr val="bg1"/>
                </a:solidFill>
              </a:rPr>
              <a:t>God</a:t>
            </a:r>
            <a:r>
              <a:rPr lang="en-US" sz="3500" dirty="0" smtClean="0"/>
              <a:t> and </a:t>
            </a:r>
            <a:r>
              <a:rPr lang="en-US" sz="3500" dirty="0"/>
              <a:t>the seed </a:t>
            </a:r>
            <a:r>
              <a:rPr lang="en-US" sz="3500" dirty="0" smtClean="0"/>
              <a:t>of </a:t>
            </a:r>
            <a:r>
              <a:rPr lang="en-US" sz="3500" dirty="0" smtClean="0">
                <a:solidFill>
                  <a:schemeClr val="bg1"/>
                </a:solidFill>
              </a:rPr>
              <a:t>Abraham</a:t>
            </a:r>
            <a:r>
              <a:rPr lang="en-US" sz="3500" dirty="0" smtClean="0"/>
              <a:t>.”</a:t>
            </a:r>
            <a:endParaRPr lang="en-US" sz="3500" dirty="0"/>
          </a:p>
        </p:txBody>
      </p:sp>
      <p:sp>
        <p:nvSpPr>
          <p:cNvPr id="3" name="Subtitle 2"/>
          <p:cNvSpPr>
            <a:spLocks noGrp="1"/>
          </p:cNvSpPr>
          <p:nvPr>
            <p:ph type="subTitle" idx="1"/>
          </p:nvPr>
        </p:nvSpPr>
        <p:spPr>
          <a:xfrm>
            <a:off x="228600" y="4038600"/>
            <a:ext cx="2667000" cy="1524000"/>
          </a:xfrm>
        </p:spPr>
        <p:txBody>
          <a:bodyPr>
            <a:noAutofit/>
          </a:bodyPr>
          <a:lstStyle/>
          <a:p>
            <a:r>
              <a:rPr lang="en-US" sz="2000" b="1" dirty="0" smtClean="0">
                <a:solidFill>
                  <a:schemeClr val="tx1"/>
                </a:solidFill>
              </a:rPr>
              <a:t>David A. Bednar</a:t>
            </a:r>
          </a:p>
          <a:p>
            <a:r>
              <a:rPr lang="en-US" sz="1800" dirty="0">
                <a:solidFill>
                  <a:srgbClr val="7F7F7F"/>
                </a:solidFill>
              </a:rPr>
              <a:t>“Becoming a Missionary,” </a:t>
            </a:r>
            <a:r>
              <a:rPr lang="en-US" sz="1800" i="1" dirty="0">
                <a:solidFill>
                  <a:srgbClr val="7F7F7F"/>
                </a:solidFill>
              </a:rPr>
              <a:t>Ensign</a:t>
            </a:r>
            <a:r>
              <a:rPr lang="en-US" sz="1800" dirty="0">
                <a:solidFill>
                  <a:srgbClr val="7F7F7F"/>
                </a:solidFill>
              </a:rPr>
              <a:t> or </a:t>
            </a:r>
            <a:r>
              <a:rPr lang="en-US" sz="1800" i="1" dirty="0" err="1">
                <a:solidFill>
                  <a:srgbClr val="7F7F7F"/>
                </a:solidFill>
              </a:rPr>
              <a:t>Liahona</a:t>
            </a:r>
            <a:r>
              <a:rPr lang="en-US" sz="1800" i="1" dirty="0">
                <a:solidFill>
                  <a:srgbClr val="7F7F7F"/>
                </a:solidFill>
              </a:rPr>
              <a:t>,</a:t>
            </a:r>
            <a:r>
              <a:rPr lang="en-US" sz="1800" dirty="0">
                <a:solidFill>
                  <a:srgbClr val="7F7F7F"/>
                </a:solidFill>
              </a:rPr>
              <a:t> Nov. 2005, 47</a:t>
            </a:r>
            <a:endParaRPr lang="en-US" sz="4800" dirty="0">
              <a:solidFill>
                <a:srgbClr val="7F7F7F"/>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7620000" y="57150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96000" y="6248400"/>
            <a:ext cx="16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2</a:t>
            </a:r>
            <a:endParaRPr lang="en-US" dirty="0">
              <a:solidFill>
                <a:schemeClr val="bg1">
                  <a:lumMod val="65000"/>
                </a:schemeClr>
              </a:solidFill>
            </a:endParaRPr>
          </a:p>
        </p:txBody>
      </p:sp>
      <p:pic>
        <p:nvPicPr>
          <p:cNvPr id="5" name="Picture 4"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6725"/>
          </a:xfrm>
          <a:prstGeom prst="rect">
            <a:avLst/>
          </a:prstGeom>
        </p:spPr>
      </p:pic>
    </p:spTree>
    <p:extLst>
      <p:ext uri="{BB962C8B-B14F-4D97-AF65-F5344CB8AC3E}">
        <p14:creationId xmlns:p14="http://schemas.microsoft.com/office/powerpoint/2010/main" val="25679282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667000"/>
            <a:ext cx="5867400" cy="1470025"/>
          </a:xfrm>
        </p:spPr>
        <p:txBody>
          <a:bodyPr>
            <a:noAutofit/>
          </a:bodyPr>
          <a:lstStyle/>
          <a:p>
            <a:pPr algn="l"/>
            <a:r>
              <a:rPr lang="en-US" sz="3500" dirty="0"/>
              <a:t>“You may enjoy music, athletics, or be mechanically inclined, and someday you may work in a trade or a profession or in the arts. As important as such activities and occupations can be, they do not define who we are. First and foremost, we are spiritual beings. We are sons [and daughters] of </a:t>
            </a:r>
            <a:r>
              <a:rPr lang="en-US" sz="3500" dirty="0" smtClean="0"/>
              <a:t>God and </a:t>
            </a:r>
            <a:r>
              <a:rPr lang="en-US" sz="3500" dirty="0"/>
              <a:t>the seed </a:t>
            </a:r>
            <a:r>
              <a:rPr lang="en-US" sz="3500" dirty="0" smtClean="0"/>
              <a:t>of Abraham.” </a:t>
            </a:r>
            <a:endParaRPr lang="en-US" sz="3500" dirty="0"/>
          </a:p>
        </p:txBody>
      </p:sp>
      <p:sp>
        <p:nvSpPr>
          <p:cNvPr id="3" name="Subtitle 2"/>
          <p:cNvSpPr>
            <a:spLocks noGrp="1"/>
          </p:cNvSpPr>
          <p:nvPr>
            <p:ph type="subTitle" idx="1"/>
          </p:nvPr>
        </p:nvSpPr>
        <p:spPr>
          <a:xfrm>
            <a:off x="228600" y="4038600"/>
            <a:ext cx="2667000" cy="1524000"/>
          </a:xfrm>
        </p:spPr>
        <p:txBody>
          <a:bodyPr>
            <a:noAutofit/>
          </a:bodyPr>
          <a:lstStyle/>
          <a:p>
            <a:r>
              <a:rPr lang="en-US" sz="2000" b="1" dirty="0" smtClean="0">
                <a:solidFill>
                  <a:schemeClr val="tx1"/>
                </a:solidFill>
              </a:rPr>
              <a:t>David A. Bednar</a:t>
            </a:r>
          </a:p>
          <a:p>
            <a:r>
              <a:rPr lang="en-US" sz="1800" dirty="0">
                <a:solidFill>
                  <a:srgbClr val="7F7F7F"/>
                </a:solidFill>
              </a:rPr>
              <a:t>“Becoming a Missionary,” </a:t>
            </a:r>
            <a:r>
              <a:rPr lang="en-US" sz="1800" i="1" dirty="0">
                <a:solidFill>
                  <a:srgbClr val="7F7F7F"/>
                </a:solidFill>
              </a:rPr>
              <a:t>Ensign</a:t>
            </a:r>
            <a:r>
              <a:rPr lang="en-US" sz="1800" dirty="0">
                <a:solidFill>
                  <a:srgbClr val="7F7F7F"/>
                </a:solidFill>
              </a:rPr>
              <a:t> or </a:t>
            </a:r>
            <a:r>
              <a:rPr lang="en-US" sz="1800" i="1" dirty="0" err="1">
                <a:solidFill>
                  <a:srgbClr val="7F7F7F"/>
                </a:solidFill>
              </a:rPr>
              <a:t>Liahona</a:t>
            </a:r>
            <a:r>
              <a:rPr lang="en-US" sz="1800" i="1" dirty="0">
                <a:solidFill>
                  <a:srgbClr val="7F7F7F"/>
                </a:solidFill>
              </a:rPr>
              <a:t>,</a:t>
            </a:r>
            <a:r>
              <a:rPr lang="en-US" sz="1800" dirty="0">
                <a:solidFill>
                  <a:srgbClr val="7F7F7F"/>
                </a:solidFill>
              </a:rPr>
              <a:t> Nov. 2005, 47</a:t>
            </a:r>
            <a:endParaRPr lang="en-US" sz="4800" dirty="0">
              <a:solidFill>
                <a:srgbClr val="7F7F7F"/>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2 of 2</a:t>
            </a:r>
            <a:endParaRPr lang="en-US" dirty="0">
              <a:solidFill>
                <a:schemeClr val="bg1">
                  <a:lumMod val="65000"/>
                </a:schemeClr>
              </a:solidFill>
            </a:endParaRPr>
          </a:p>
        </p:txBody>
      </p:sp>
      <p:pic>
        <p:nvPicPr>
          <p:cNvPr id="7" name="Picture 6"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6725"/>
          </a:xfrm>
          <a:prstGeom prst="rect">
            <a:avLst/>
          </a:prstGeom>
        </p:spPr>
      </p:pic>
    </p:spTree>
    <p:extLst>
      <p:ext uri="{BB962C8B-B14F-4D97-AF65-F5344CB8AC3E}">
        <p14:creationId xmlns:p14="http://schemas.microsoft.com/office/powerpoint/2010/main" val="7270791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416175"/>
            <a:ext cx="5867400" cy="1470025"/>
          </a:xfrm>
        </p:spPr>
        <p:txBody>
          <a:bodyPr>
            <a:noAutofit/>
          </a:bodyPr>
          <a:lstStyle/>
          <a:p>
            <a:pPr algn="l"/>
            <a:r>
              <a:rPr lang="en-US" sz="3500" dirty="0">
                <a:solidFill>
                  <a:srgbClr val="000000"/>
                </a:solidFill>
              </a:rPr>
              <a:t>“Truly, great responsibility rests upon the seed of Abraham in these latter </a:t>
            </a:r>
            <a:r>
              <a:rPr lang="en-US" sz="3500" dirty="0" smtClean="0">
                <a:solidFill>
                  <a:srgbClr val="000000"/>
                </a:solidFill>
              </a:rPr>
              <a:t>days. . . .</a:t>
            </a:r>
            <a:r>
              <a:rPr lang="en-US" sz="3500" dirty="0">
                <a:solidFill>
                  <a:srgbClr val="000000"/>
                </a:solidFill>
              </a:rPr>
              <a:t/>
            </a:r>
            <a:br>
              <a:rPr lang="en-US" sz="3500" dirty="0">
                <a:solidFill>
                  <a:srgbClr val="000000"/>
                </a:solidFill>
              </a:rPr>
            </a:br>
            <a:r>
              <a:rPr lang="en-US" sz="3500" dirty="0" smtClean="0">
                <a:solidFill>
                  <a:srgbClr val="000000"/>
                </a:solidFill>
              </a:rPr>
              <a:t>“. . . We </a:t>
            </a:r>
            <a:r>
              <a:rPr lang="en-US" sz="3500" dirty="0">
                <a:solidFill>
                  <a:srgbClr val="000000"/>
                </a:solidFill>
              </a:rPr>
              <a:t>are here upon the earth at this time to magnify the priesthood and to preach the gospel. That is who we are, and that is why we are </a:t>
            </a:r>
            <a:r>
              <a:rPr lang="en-US" sz="3500" dirty="0" smtClean="0">
                <a:solidFill>
                  <a:srgbClr val="000000"/>
                </a:solidFill>
              </a:rPr>
              <a:t>here.”</a:t>
            </a:r>
            <a:endParaRPr lang="en-US" sz="3500" dirty="0">
              <a:solidFill>
                <a:srgbClr val="000000"/>
              </a:solidFill>
            </a:endParaRPr>
          </a:p>
        </p:txBody>
      </p:sp>
      <p:sp>
        <p:nvSpPr>
          <p:cNvPr id="3" name="Subtitle 2"/>
          <p:cNvSpPr>
            <a:spLocks noGrp="1"/>
          </p:cNvSpPr>
          <p:nvPr>
            <p:ph type="subTitle" idx="1"/>
          </p:nvPr>
        </p:nvSpPr>
        <p:spPr>
          <a:xfrm>
            <a:off x="228600" y="4038600"/>
            <a:ext cx="2667000" cy="1524000"/>
          </a:xfrm>
        </p:spPr>
        <p:txBody>
          <a:bodyPr>
            <a:noAutofit/>
          </a:bodyPr>
          <a:lstStyle/>
          <a:p>
            <a:r>
              <a:rPr lang="en-US" sz="2000" b="1" dirty="0" smtClean="0">
                <a:solidFill>
                  <a:schemeClr val="tx1"/>
                </a:solidFill>
              </a:rPr>
              <a:t>David A. Bednar</a:t>
            </a:r>
          </a:p>
          <a:p>
            <a:r>
              <a:rPr lang="en-US" sz="1800" dirty="0">
                <a:solidFill>
                  <a:schemeClr val="bg1">
                    <a:lumMod val="50000"/>
                  </a:schemeClr>
                </a:solidFill>
              </a:rPr>
              <a:t>“Becoming a Missionary,” </a:t>
            </a:r>
            <a:r>
              <a:rPr lang="en-US" sz="1800" i="1" dirty="0">
                <a:solidFill>
                  <a:schemeClr val="bg1">
                    <a:lumMod val="50000"/>
                  </a:schemeClr>
                </a:solidFill>
              </a:rPr>
              <a:t>Ensign</a:t>
            </a:r>
            <a:r>
              <a:rPr lang="en-US" sz="1800" dirty="0">
                <a:solidFill>
                  <a:schemeClr val="bg1">
                    <a:lumMod val="50000"/>
                  </a:schemeClr>
                </a:solidFill>
              </a:rPr>
              <a:t> or </a:t>
            </a:r>
            <a:r>
              <a:rPr lang="en-US" sz="1800" i="1" dirty="0" err="1">
                <a:solidFill>
                  <a:schemeClr val="bg1">
                    <a:lumMod val="50000"/>
                  </a:schemeClr>
                </a:solidFill>
              </a:rPr>
              <a:t>Liahona</a:t>
            </a:r>
            <a:r>
              <a:rPr lang="en-US" sz="1800" i="1" dirty="0">
                <a:solidFill>
                  <a:schemeClr val="bg1">
                    <a:lumMod val="50000"/>
                  </a:schemeClr>
                </a:solidFill>
              </a:rPr>
              <a:t>,</a:t>
            </a:r>
            <a:r>
              <a:rPr lang="en-US" sz="1800" dirty="0">
                <a:solidFill>
                  <a:schemeClr val="bg1">
                    <a:lumMod val="50000"/>
                  </a:schemeClr>
                </a:solidFill>
              </a:rPr>
              <a:t> Nov. 2005, 47</a:t>
            </a:r>
            <a:endParaRPr lang="en-US" sz="4800" dirty="0">
              <a:solidFill>
                <a:schemeClr val="bg1">
                  <a:lumMod val="50000"/>
                </a:schemeClr>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43000" y="6412468"/>
            <a:ext cx="716863" cy="369332"/>
          </a:xfrm>
          <a:prstGeom prst="rect">
            <a:avLst/>
          </a:prstGeom>
          <a:noFill/>
        </p:spPr>
        <p:txBody>
          <a:bodyPr wrap="none" rtlCol="0">
            <a:spAutoFit/>
          </a:bodyPr>
          <a:lstStyle/>
          <a:p>
            <a:r>
              <a:rPr lang="en-US" dirty="0" smtClean="0">
                <a:solidFill>
                  <a:schemeClr val="bg1"/>
                </a:solidFill>
              </a:rPr>
              <a:t>1 of 2</a:t>
            </a:r>
            <a:endParaRPr lang="en-US" dirty="0">
              <a:solidFill>
                <a:schemeClr val="bg1"/>
              </a:solidFill>
            </a:endParaRPr>
          </a:p>
        </p:txBody>
      </p:sp>
      <p:pic>
        <p:nvPicPr>
          <p:cNvPr id="7" name="Picture 6" descr="BednarDA-0503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6725"/>
          </a:xfrm>
          <a:prstGeom prst="rect">
            <a:avLst/>
          </a:prstGeom>
        </p:spPr>
      </p:pic>
    </p:spTree>
    <p:extLst>
      <p:ext uri="{BB962C8B-B14F-4D97-AF65-F5344CB8AC3E}">
        <p14:creationId xmlns:p14="http://schemas.microsoft.com/office/powerpoint/2010/main" val="7819345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9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226</Words>
  <Application>Microsoft Macintosh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“You may enjoy music, athletics, or be mechanically inclined, and someday you may work in a trade or a profession or in the arts. As important as such activities and occupations can be, they do not define who we are. First and foremost, we are spiritual beings. We are sons [and daughters] of God and the seed of Abraham.”</vt:lpstr>
      <vt:lpstr>“You may enjoy music, athletics, or be mechanically inclined, and someday you may work in a trade or a profession or in the arts. As important as such activities and occupations can be, they do not define who we are. First and foremost, we are spiritual beings. We are sons [and daughters] of God and the seed of Abraham.” </vt:lpstr>
      <vt:lpstr>“Truly, great responsibility rests upon the seed of Abraham in these latter days. . . . “. . . We are here upon the earth at this time to magnify the priesthood and to preach the gospel. That is who we are, and that is why we are here.”</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119</cp:revision>
  <dcterms:created xsi:type="dcterms:W3CDTF">2015-03-23T21:49:50Z</dcterms:created>
  <dcterms:modified xsi:type="dcterms:W3CDTF">2015-11-16T15:59:49Z</dcterms:modified>
</cp:coreProperties>
</file>