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75" d="100"/>
          <a:sy n="175" d="100"/>
        </p:scale>
        <p:origin x="-48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98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6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496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7" cy="6857998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1392930" y="5473519"/>
            <a:ext cx="6360201" cy="624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endParaRPr lang="en-US" sz="700" dirty="0" smtClean="0">
              <a:solidFill>
                <a:srgbClr val="FFFFFF"/>
              </a:solidFill>
              <a:latin typeface="Open Sans"/>
              <a:cs typeface="Open Sans"/>
            </a:endParaRP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© 2015 by Intellectual Reserve, Inc.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All rights reserved.</a:t>
            </a:r>
            <a:r>
              <a:rPr lang="en-US" sz="700" baseline="0" dirty="0" smtClean="0">
                <a:solidFill>
                  <a:srgbClr val="FFFFFF"/>
                </a:solidFill>
                <a:latin typeface="Open Sans"/>
                <a:cs typeface="Open Sans"/>
              </a:rPr>
              <a:t> </a:t>
            </a: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English approval: 9/15. PD60000453</a:t>
            </a:r>
          </a:p>
          <a:p>
            <a:pPr algn="ctr">
              <a:lnSpc>
                <a:spcPct val="120000"/>
              </a:lnSpc>
            </a:pPr>
            <a:r>
              <a:rPr lang="en-US" sz="700" dirty="0" smtClean="0">
                <a:solidFill>
                  <a:srgbClr val="FFFFFF"/>
                </a:solidFill>
                <a:latin typeface="Open Sans"/>
                <a:cs typeface="Open Sans"/>
              </a:rPr>
              <a:t> </a:t>
            </a:r>
          </a:p>
          <a:p>
            <a:pPr algn="ctr">
              <a:lnSpc>
                <a:spcPct val="120000"/>
              </a:lnSpc>
            </a:pPr>
            <a:endParaRPr lang="en-US" sz="700" dirty="0">
              <a:solidFill>
                <a:srgbClr val="FFFFFF"/>
              </a:solidFill>
              <a:latin typeface="Open Sans"/>
              <a:cs typeface="Open Sans"/>
            </a:endParaRPr>
          </a:p>
        </p:txBody>
      </p:sp>
      <p:pic>
        <p:nvPicPr>
          <p:cNvPr id="2" name="Picture 1" descr="SI-lockup-white-header-stacked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0" y="2009742"/>
            <a:ext cx="2540000" cy="1536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7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2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3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5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70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36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794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93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CD418-9E4B-4306-8C33-5AEB4C2A3D93}" type="datetimeFigureOut">
              <a:rPr lang="en-US" smtClean="0"/>
              <a:t>11/16/15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9E211-9EF7-41AD-8E50-6EECB346A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56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2492375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“There will be times when you </a:t>
            </a:r>
            <a:r>
              <a:rPr lang="en-US" sz="3600" dirty="0" smtClean="0"/>
              <a:t>. . . </a:t>
            </a:r>
            <a:r>
              <a:rPr lang="en-US" sz="3600" dirty="0"/>
              <a:t>will have to demonstrate your righteous courage in plain view of your peers, the consequence of which may be ridicule and </a:t>
            </a:r>
            <a:r>
              <a:rPr lang="en-US" sz="3600" dirty="0" smtClean="0"/>
              <a:t>embarrassment. . . . He </a:t>
            </a:r>
            <a:r>
              <a:rPr lang="en-US" sz="3600" dirty="0"/>
              <a:t>will reward you for your courage and righteous behavior—with happiness and </a:t>
            </a:r>
            <a:r>
              <a:rPr lang="en-US" sz="3600" dirty="0" smtClean="0"/>
              <a:t>joy.</a:t>
            </a:r>
            <a:endParaRPr lang="en-US" sz="3600" strike="sngStrike" dirty="0"/>
          </a:p>
        </p:txBody>
      </p:sp>
      <p:sp>
        <p:nvSpPr>
          <p:cNvPr id="4" name="Rectangle 3"/>
          <p:cNvSpPr/>
          <p:nvPr/>
        </p:nvSpPr>
        <p:spPr>
          <a:xfrm>
            <a:off x="457200" y="8382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28600" y="3951514"/>
            <a:ext cx="2667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Gary E. Stevenson</a:t>
            </a:r>
          </a:p>
          <a:p>
            <a:r>
              <a:rPr lang="en-US" sz="1600" dirty="0"/>
              <a:t>“Be Valiant in Courage, Strength, and </a:t>
            </a:r>
            <a:r>
              <a:rPr lang="en-US" sz="1600" dirty="0">
                <a:solidFill>
                  <a:srgbClr val="7F7F7F"/>
                </a:solidFill>
              </a:rPr>
              <a:t>Activity,” </a:t>
            </a:r>
            <a:r>
              <a:rPr lang="en-US" sz="1600" i="1" dirty="0">
                <a:solidFill>
                  <a:srgbClr val="7F7F7F"/>
                </a:solidFill>
              </a:rPr>
              <a:t>Ensign</a:t>
            </a:r>
            <a:r>
              <a:rPr lang="en-US" sz="1600" dirty="0">
                <a:solidFill>
                  <a:srgbClr val="7F7F7F"/>
                </a:solidFill>
              </a:rPr>
              <a:t> or </a:t>
            </a:r>
            <a:r>
              <a:rPr lang="en-US" sz="1600" i="1" dirty="0" err="1">
                <a:solidFill>
                  <a:srgbClr val="7F7F7F"/>
                </a:solidFill>
              </a:rPr>
              <a:t>Liahona</a:t>
            </a:r>
            <a:r>
              <a:rPr lang="en-US" sz="1600" i="1" dirty="0">
                <a:solidFill>
                  <a:srgbClr val="7F7F7F"/>
                </a:solidFill>
              </a:rPr>
              <a:t>,</a:t>
            </a:r>
            <a:r>
              <a:rPr lang="en-US" sz="1600" dirty="0">
                <a:solidFill>
                  <a:srgbClr val="7F7F7F"/>
                </a:solidFill>
              </a:rPr>
              <a:t> Nov</a:t>
            </a:r>
            <a:r>
              <a:rPr lang="en-US" sz="1600" dirty="0"/>
              <a:t>. 2012, 52</a:t>
            </a:r>
            <a:endParaRPr lang="en-US" sz="87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4886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1 of 2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3314" name="Picture 2" descr="C:\BTB CES\Brethren Images\seventy\gary-e-steve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2209799" cy="2756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243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447800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Such </a:t>
            </a:r>
            <a:r>
              <a:rPr lang="en-US" sz="3600" dirty="0"/>
              <a:t>courage will be a byproduct of your faith in Jesus Christ and His Atonement, your prayers, and your obedience to </a:t>
            </a:r>
            <a:r>
              <a:rPr lang="en-US" sz="3600" dirty="0" smtClean="0"/>
              <a:t>commandments.”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457200" y="838200"/>
            <a:ext cx="2209800" cy="27432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228600" y="3951514"/>
            <a:ext cx="26670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>
                <a:solidFill>
                  <a:schemeClr val="tx1"/>
                </a:solidFill>
              </a:rPr>
              <a:t>Gary E. Stevenson</a:t>
            </a:r>
          </a:p>
          <a:p>
            <a:r>
              <a:rPr lang="en-US" sz="1600" dirty="0"/>
              <a:t>“Be Valiant in Courage, Strength, and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Activity,” 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Ensign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or </a:t>
            </a:r>
            <a:r>
              <a:rPr lang="en-US" sz="1600" i="1" dirty="0" err="1">
                <a:solidFill>
                  <a:schemeClr val="bg1">
                    <a:lumMod val="50000"/>
                  </a:schemeClr>
                </a:solidFill>
              </a:rPr>
              <a:t>Liahona</a:t>
            </a:r>
            <a:r>
              <a:rPr lang="en-US" sz="1600" i="1" dirty="0">
                <a:solidFill>
                  <a:schemeClr val="bg1">
                    <a:lumMod val="50000"/>
                  </a:schemeClr>
                </a:solidFill>
              </a:rPr>
              <a:t>,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N</a:t>
            </a:r>
            <a:r>
              <a:rPr lang="en-US" sz="1600" dirty="0"/>
              <a:t>ov. 2012, 52</a:t>
            </a:r>
            <a:endParaRPr lang="en-US" sz="8700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43000" y="6488668"/>
            <a:ext cx="716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2 of 2</a:t>
            </a: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3314" name="Picture 2" descr="C:\BTB CES\Brethren Images\seventy\gary-e-steven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2209799" cy="27560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5499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0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1918</TotalTime>
  <Words>133</Words>
  <Application>Microsoft Macintosh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“There will be times when you . . . will have to demonstrate your righteous courage in plain view of your peers, the consequence of which may be ridicule and embarrassment. . . . He will reward you for your courage and righteous behavior—with happiness and joy.</vt:lpstr>
      <vt:lpstr>Such courage will be a byproduct of your faith in Jesus Christ and His Atonement, your prayers, and your obedience to commandments.”</vt:lpstr>
      <vt:lpstr>PowerPoint Presentation</vt:lpstr>
    </vt:vector>
  </TitlesOfParts>
  <Company>LDS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BurnhamBT</dc:creator>
  <cp:lastModifiedBy>Mark Hales</cp:lastModifiedBy>
  <cp:revision>189</cp:revision>
  <dcterms:created xsi:type="dcterms:W3CDTF">2015-03-23T21:49:50Z</dcterms:created>
  <dcterms:modified xsi:type="dcterms:W3CDTF">2015-11-16T15:53:57Z</dcterms:modified>
</cp:coreProperties>
</file>