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9" r:id="rId2"/>
    <p:sldId id="290" r:id="rId3"/>
    <p:sldId id="288" r:id="rId4"/>
    <p:sldId id="291"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75" d="100"/>
          <a:sy n="175" d="100"/>
        </p:scale>
        <p:origin x="-488"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printerSettings" Target="printerSettings/printerSettings1.bin"/><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7CD418-9E4B-4306-8C33-5AEB4C2A3D93}" type="datetimeFigureOut">
              <a:rPr lang="en-US" smtClean="0"/>
              <a:t>11/16/15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9E211-9EF7-41AD-8E50-6EECB346A1E8}" type="slidenum">
              <a:rPr lang="en-US" smtClean="0"/>
              <a:t>‹#›</a:t>
            </a:fld>
            <a:endParaRPr lang="en-US"/>
          </a:p>
        </p:txBody>
      </p:sp>
    </p:spTree>
    <p:extLst>
      <p:ext uri="{BB962C8B-B14F-4D97-AF65-F5344CB8AC3E}">
        <p14:creationId xmlns:p14="http://schemas.microsoft.com/office/powerpoint/2010/main" val="1338298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7CD418-9E4B-4306-8C33-5AEB4C2A3D93}" type="datetimeFigureOut">
              <a:rPr lang="en-US" smtClean="0"/>
              <a:t>11/16/15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9E211-9EF7-41AD-8E50-6EECB346A1E8}" type="slidenum">
              <a:rPr lang="en-US" smtClean="0"/>
              <a:t>‹#›</a:t>
            </a:fld>
            <a:endParaRPr lang="en-US"/>
          </a:p>
        </p:txBody>
      </p:sp>
    </p:spTree>
    <p:extLst>
      <p:ext uri="{BB962C8B-B14F-4D97-AF65-F5344CB8AC3E}">
        <p14:creationId xmlns:p14="http://schemas.microsoft.com/office/powerpoint/2010/main" val="1053226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7CD418-9E4B-4306-8C33-5AEB4C2A3D93}" type="datetimeFigureOut">
              <a:rPr lang="en-US" smtClean="0"/>
              <a:t>11/16/15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9E211-9EF7-41AD-8E50-6EECB346A1E8}" type="slidenum">
              <a:rPr lang="en-US" smtClean="0"/>
              <a:t>‹#›</a:t>
            </a:fld>
            <a:endParaRPr lang="en-US"/>
          </a:p>
        </p:txBody>
      </p:sp>
    </p:spTree>
    <p:extLst>
      <p:ext uri="{BB962C8B-B14F-4D97-AF65-F5344CB8AC3E}">
        <p14:creationId xmlns:p14="http://schemas.microsoft.com/office/powerpoint/2010/main" val="509496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7" cy="6857998"/>
          </a:xfrm>
          <a:prstGeom prst="rect">
            <a:avLst/>
          </a:prstGeom>
        </p:spPr>
      </p:pic>
      <p:sp>
        <p:nvSpPr>
          <p:cNvPr id="6" name="TextBox 5"/>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smtClean="0">
              <a:solidFill>
                <a:srgbClr val="FFFFFF"/>
              </a:solidFill>
              <a:latin typeface="Open Sans"/>
              <a:cs typeface="Open Sans"/>
            </a:endParaRPr>
          </a:p>
          <a:p>
            <a:pPr algn="ctr">
              <a:lnSpc>
                <a:spcPct val="120000"/>
              </a:lnSpc>
            </a:pPr>
            <a:r>
              <a:rPr lang="en-US" sz="700" dirty="0" smtClean="0">
                <a:solidFill>
                  <a:srgbClr val="FFFFFF"/>
                </a:solidFill>
                <a:latin typeface="Open Sans"/>
                <a:cs typeface="Open Sans"/>
              </a:rPr>
              <a:t>© 2015 by Intellectual Reserve, Inc.</a:t>
            </a:r>
            <a:r>
              <a:rPr lang="en-US" sz="700" baseline="0" dirty="0" smtClean="0">
                <a:solidFill>
                  <a:srgbClr val="FFFFFF"/>
                </a:solidFill>
                <a:latin typeface="Open Sans"/>
                <a:cs typeface="Open Sans"/>
              </a:rPr>
              <a:t> </a:t>
            </a:r>
            <a:r>
              <a:rPr lang="en-US" sz="700" dirty="0" smtClean="0">
                <a:solidFill>
                  <a:srgbClr val="FFFFFF"/>
                </a:solidFill>
                <a:latin typeface="Open Sans"/>
                <a:cs typeface="Open Sans"/>
              </a:rPr>
              <a:t>All rights reserved.</a:t>
            </a:r>
            <a:r>
              <a:rPr lang="en-US" sz="700" baseline="0" dirty="0" smtClean="0">
                <a:solidFill>
                  <a:srgbClr val="FFFFFF"/>
                </a:solidFill>
                <a:latin typeface="Open Sans"/>
                <a:cs typeface="Open Sans"/>
              </a:rPr>
              <a:t> </a:t>
            </a:r>
            <a:r>
              <a:rPr lang="en-US" sz="700" dirty="0" smtClean="0">
                <a:solidFill>
                  <a:srgbClr val="FFFFFF"/>
                </a:solidFill>
                <a:latin typeface="Open Sans"/>
                <a:cs typeface="Open Sans"/>
              </a:rPr>
              <a:t>English approval: 9/15. PD60000453</a:t>
            </a:r>
          </a:p>
          <a:p>
            <a:pPr algn="ctr">
              <a:lnSpc>
                <a:spcPct val="120000"/>
              </a:lnSpc>
            </a:pPr>
            <a:r>
              <a:rPr lang="en-US" sz="700" dirty="0" smtClean="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2" name="Picture 1"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2862773772"/>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7CD418-9E4B-4306-8C33-5AEB4C2A3D93}" type="datetimeFigureOut">
              <a:rPr lang="en-US" smtClean="0"/>
              <a:t>11/16/15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9E211-9EF7-41AD-8E50-6EECB346A1E8}" type="slidenum">
              <a:rPr lang="en-US" smtClean="0"/>
              <a:t>‹#›</a:t>
            </a:fld>
            <a:endParaRPr lang="en-US"/>
          </a:p>
        </p:txBody>
      </p:sp>
    </p:spTree>
    <p:extLst>
      <p:ext uri="{BB962C8B-B14F-4D97-AF65-F5344CB8AC3E}">
        <p14:creationId xmlns:p14="http://schemas.microsoft.com/office/powerpoint/2010/main" val="2841882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7CD418-9E4B-4306-8C33-5AEB4C2A3D93}" type="datetimeFigureOut">
              <a:rPr lang="en-US" smtClean="0"/>
              <a:t>11/16/15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9E211-9EF7-41AD-8E50-6EECB346A1E8}" type="slidenum">
              <a:rPr lang="en-US" smtClean="0"/>
              <a:t>‹#›</a:t>
            </a:fld>
            <a:endParaRPr lang="en-US"/>
          </a:p>
        </p:txBody>
      </p:sp>
    </p:spTree>
    <p:extLst>
      <p:ext uri="{BB962C8B-B14F-4D97-AF65-F5344CB8AC3E}">
        <p14:creationId xmlns:p14="http://schemas.microsoft.com/office/powerpoint/2010/main" val="4171136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7CD418-9E4B-4306-8C33-5AEB4C2A3D93}" type="datetimeFigureOut">
              <a:rPr lang="en-US" smtClean="0"/>
              <a:t>11/16/15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69E211-9EF7-41AD-8E50-6EECB346A1E8}" type="slidenum">
              <a:rPr lang="en-US" smtClean="0"/>
              <a:t>‹#›</a:t>
            </a:fld>
            <a:endParaRPr lang="en-US"/>
          </a:p>
        </p:txBody>
      </p:sp>
    </p:spTree>
    <p:extLst>
      <p:ext uri="{BB962C8B-B14F-4D97-AF65-F5344CB8AC3E}">
        <p14:creationId xmlns:p14="http://schemas.microsoft.com/office/powerpoint/2010/main" val="661391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7CD418-9E4B-4306-8C33-5AEB4C2A3D93}" type="datetimeFigureOut">
              <a:rPr lang="en-US" smtClean="0"/>
              <a:t>11/16/15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69E211-9EF7-41AD-8E50-6EECB346A1E8}" type="slidenum">
              <a:rPr lang="en-US" smtClean="0"/>
              <a:t>‹#›</a:t>
            </a:fld>
            <a:endParaRPr lang="en-US"/>
          </a:p>
        </p:txBody>
      </p:sp>
    </p:spTree>
    <p:extLst>
      <p:ext uri="{BB962C8B-B14F-4D97-AF65-F5344CB8AC3E}">
        <p14:creationId xmlns:p14="http://schemas.microsoft.com/office/powerpoint/2010/main" val="322058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7CD418-9E4B-4306-8C33-5AEB4C2A3D93}" type="datetimeFigureOut">
              <a:rPr lang="en-US" smtClean="0"/>
              <a:t>11/16/15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69E211-9EF7-41AD-8E50-6EECB346A1E8}" type="slidenum">
              <a:rPr lang="en-US" smtClean="0"/>
              <a:t>‹#›</a:t>
            </a:fld>
            <a:endParaRPr lang="en-US"/>
          </a:p>
        </p:txBody>
      </p:sp>
    </p:spTree>
    <p:extLst>
      <p:ext uri="{BB962C8B-B14F-4D97-AF65-F5344CB8AC3E}">
        <p14:creationId xmlns:p14="http://schemas.microsoft.com/office/powerpoint/2010/main" val="2518702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7CD418-9E4B-4306-8C33-5AEB4C2A3D93}" type="datetimeFigureOut">
              <a:rPr lang="en-US" smtClean="0"/>
              <a:t>11/16/15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69E211-9EF7-41AD-8E50-6EECB346A1E8}" type="slidenum">
              <a:rPr lang="en-US" smtClean="0"/>
              <a:t>‹#›</a:t>
            </a:fld>
            <a:endParaRPr lang="en-US"/>
          </a:p>
        </p:txBody>
      </p:sp>
    </p:spTree>
    <p:extLst>
      <p:ext uri="{BB962C8B-B14F-4D97-AF65-F5344CB8AC3E}">
        <p14:creationId xmlns:p14="http://schemas.microsoft.com/office/powerpoint/2010/main" val="3098364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7CD418-9E4B-4306-8C33-5AEB4C2A3D93}" type="datetimeFigureOut">
              <a:rPr lang="en-US" smtClean="0"/>
              <a:t>11/16/15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69E211-9EF7-41AD-8E50-6EECB346A1E8}" type="slidenum">
              <a:rPr lang="en-US" smtClean="0"/>
              <a:t>‹#›</a:t>
            </a:fld>
            <a:endParaRPr lang="en-US"/>
          </a:p>
        </p:txBody>
      </p:sp>
    </p:spTree>
    <p:extLst>
      <p:ext uri="{BB962C8B-B14F-4D97-AF65-F5344CB8AC3E}">
        <p14:creationId xmlns:p14="http://schemas.microsoft.com/office/powerpoint/2010/main" val="3762794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7CD418-9E4B-4306-8C33-5AEB4C2A3D93}" type="datetimeFigureOut">
              <a:rPr lang="en-US" smtClean="0"/>
              <a:t>11/16/15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69E211-9EF7-41AD-8E50-6EECB346A1E8}" type="slidenum">
              <a:rPr lang="en-US" smtClean="0"/>
              <a:t>‹#›</a:t>
            </a:fld>
            <a:endParaRPr lang="en-US"/>
          </a:p>
        </p:txBody>
      </p:sp>
    </p:spTree>
    <p:extLst>
      <p:ext uri="{BB962C8B-B14F-4D97-AF65-F5344CB8AC3E}">
        <p14:creationId xmlns:p14="http://schemas.microsoft.com/office/powerpoint/2010/main" val="19699307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7CD418-9E4B-4306-8C33-5AEB4C2A3D93}" type="datetimeFigureOut">
              <a:rPr lang="en-US" smtClean="0"/>
              <a:t>11/16/15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69E211-9EF7-41AD-8E50-6EECB346A1E8}" type="slidenum">
              <a:rPr lang="en-US" smtClean="0"/>
              <a:t>‹#›</a:t>
            </a:fld>
            <a:endParaRPr lang="en-US"/>
          </a:p>
        </p:txBody>
      </p:sp>
    </p:spTree>
    <p:extLst>
      <p:ext uri="{BB962C8B-B14F-4D97-AF65-F5344CB8AC3E}">
        <p14:creationId xmlns:p14="http://schemas.microsoft.com/office/powerpoint/2010/main" val="2640356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1800" y="838200"/>
            <a:ext cx="6019800" cy="5029200"/>
          </a:xfrm>
        </p:spPr>
        <p:txBody>
          <a:bodyPr>
            <a:normAutofit/>
          </a:bodyPr>
          <a:lstStyle/>
          <a:p>
            <a:pPr marL="0" indent="0">
              <a:buNone/>
            </a:pPr>
            <a:r>
              <a:rPr lang="en-US" dirty="0" smtClean="0"/>
              <a:t>“Although the world has changed, the laws of God remain constant. They have not changed; they will not change. The Ten Commandments are just that—commandments. They are </a:t>
            </a:r>
            <a:r>
              <a:rPr lang="en-US" i="1" dirty="0" smtClean="0"/>
              <a:t>not </a:t>
            </a:r>
            <a:r>
              <a:rPr lang="en-US" dirty="0" smtClean="0"/>
              <a:t>suggestions. They are every bit as requisite today as they were when God gave them to the children of Israel.”</a:t>
            </a:r>
            <a:endParaRPr lang="en-US" dirty="0"/>
          </a:p>
        </p:txBody>
      </p:sp>
      <p:sp>
        <p:nvSpPr>
          <p:cNvPr id="4" name="Subtitle 2"/>
          <p:cNvSpPr txBox="1">
            <a:spLocks/>
          </p:cNvSpPr>
          <p:nvPr/>
        </p:nvSpPr>
        <p:spPr>
          <a:xfrm>
            <a:off x="228600" y="3962400"/>
            <a:ext cx="2667000" cy="1143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b="1" dirty="0" smtClean="0"/>
              <a:t>Thomas S. Monson</a:t>
            </a:r>
          </a:p>
          <a:p>
            <a:pPr marL="0" indent="0" algn="ctr">
              <a:buNone/>
            </a:pPr>
            <a:r>
              <a:rPr lang="en-US" sz="1400" dirty="0" smtClean="0">
                <a:solidFill>
                  <a:schemeClr val="bg1">
                    <a:lumMod val="50000"/>
                  </a:schemeClr>
                </a:solidFill>
              </a:rPr>
              <a:t>“Stand In Holy Places,” </a:t>
            </a:r>
            <a:r>
              <a:rPr lang="en-US" sz="1400" i="1" dirty="0" smtClean="0">
                <a:solidFill>
                  <a:schemeClr val="bg1">
                    <a:lumMod val="50000"/>
                  </a:schemeClr>
                </a:solidFill>
              </a:rPr>
              <a:t>Ensign </a:t>
            </a:r>
            <a:r>
              <a:rPr lang="en-US" sz="1400" dirty="0" smtClean="0">
                <a:solidFill>
                  <a:schemeClr val="bg1">
                    <a:lumMod val="50000"/>
                  </a:schemeClr>
                </a:solidFill>
              </a:rPr>
              <a:t>or </a:t>
            </a:r>
            <a:r>
              <a:rPr lang="en-US" sz="1400" i="1" dirty="0" err="1" smtClean="0">
                <a:solidFill>
                  <a:schemeClr val="bg1">
                    <a:lumMod val="50000"/>
                  </a:schemeClr>
                </a:solidFill>
              </a:rPr>
              <a:t>Liahona</a:t>
            </a:r>
            <a:r>
              <a:rPr lang="en-US" sz="1400" i="1" dirty="0" smtClean="0">
                <a:solidFill>
                  <a:schemeClr val="bg1">
                    <a:lumMod val="50000"/>
                  </a:schemeClr>
                </a:solidFill>
              </a:rPr>
              <a:t>, </a:t>
            </a:r>
            <a:r>
              <a:rPr lang="en-US" sz="1400" dirty="0" smtClean="0">
                <a:solidFill>
                  <a:schemeClr val="bg1">
                    <a:lumMod val="50000"/>
                  </a:schemeClr>
                </a:solidFill>
              </a:rPr>
              <a:t>Nov. 2011, 83</a:t>
            </a:r>
            <a:endParaRPr lang="en-US" sz="7200" dirty="0">
              <a:solidFill>
                <a:schemeClr val="bg1">
                  <a:lumMod val="50000"/>
                </a:schemeClr>
              </a:solidFill>
            </a:endParaRPr>
          </a:p>
        </p:txBody>
      </p:sp>
      <p:pic>
        <p:nvPicPr>
          <p:cNvPr id="2" name="Picture 1" descr="Monson_8x10_newcrp.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914400"/>
            <a:ext cx="2169736" cy="2892552"/>
          </a:xfrm>
          <a:prstGeom prst="rect">
            <a:avLst/>
          </a:prstGeom>
        </p:spPr>
      </p:pic>
    </p:spTree>
    <p:extLst>
      <p:ext uri="{BB962C8B-B14F-4D97-AF65-F5344CB8AC3E}">
        <p14:creationId xmlns:p14="http://schemas.microsoft.com/office/powerpoint/2010/main" val="1165454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5200" y="228600"/>
            <a:ext cx="5181600" cy="5897563"/>
          </a:xfrm>
        </p:spPr>
        <p:txBody>
          <a:bodyPr>
            <a:normAutofit/>
          </a:bodyPr>
          <a:lstStyle/>
          <a:p>
            <a:pPr marL="0" indent="0">
              <a:buNone/>
            </a:pPr>
            <a:r>
              <a:rPr lang="en-US" sz="3600" dirty="0" smtClean="0"/>
              <a:t>“The meaning of </a:t>
            </a:r>
            <a:r>
              <a:rPr lang="en-US" sz="3600" i="1" dirty="0" smtClean="0"/>
              <a:t>jealous </a:t>
            </a:r>
            <a:r>
              <a:rPr lang="en-US" sz="3600" dirty="0" smtClean="0"/>
              <a:t>is revealing. Its Hebrew origin means ‘possessing sensitive and deep feelings’ (Exodus 20:5, footnote </a:t>
            </a:r>
            <a:r>
              <a:rPr lang="en-US" sz="3600" i="1" dirty="0" smtClean="0"/>
              <a:t>b</a:t>
            </a:r>
            <a:r>
              <a:rPr lang="en-US" sz="3600" dirty="0" smtClean="0"/>
              <a:t>). Thus we offend God when we ‘serve’ other gods—when we have other first priorities.”</a:t>
            </a:r>
            <a:endParaRPr lang="en-US" sz="3600" dirty="0"/>
          </a:p>
        </p:txBody>
      </p:sp>
      <p:sp>
        <p:nvSpPr>
          <p:cNvPr id="4" name="Subtitle 2"/>
          <p:cNvSpPr txBox="1">
            <a:spLocks/>
          </p:cNvSpPr>
          <p:nvPr/>
        </p:nvSpPr>
        <p:spPr>
          <a:xfrm>
            <a:off x="228600" y="3962400"/>
            <a:ext cx="2667000" cy="1143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b="1" dirty="0" err="1" smtClean="0"/>
              <a:t>Dallin</a:t>
            </a:r>
            <a:r>
              <a:rPr lang="en-US" sz="2000" b="1" dirty="0" smtClean="0"/>
              <a:t> H. Oaks</a:t>
            </a:r>
          </a:p>
          <a:p>
            <a:pPr marL="0" indent="0" algn="ctr">
              <a:buNone/>
            </a:pPr>
            <a:r>
              <a:rPr lang="en-US" sz="1400" dirty="0" smtClean="0">
                <a:solidFill>
                  <a:schemeClr val="bg1">
                    <a:lumMod val="50000"/>
                  </a:schemeClr>
                </a:solidFill>
              </a:rPr>
              <a:t>“No Other Gods,” </a:t>
            </a:r>
            <a:r>
              <a:rPr lang="en-US" sz="1400" i="1" dirty="0" smtClean="0">
                <a:solidFill>
                  <a:schemeClr val="bg1">
                    <a:lumMod val="50000"/>
                  </a:schemeClr>
                </a:solidFill>
              </a:rPr>
              <a:t>Ensign </a:t>
            </a:r>
            <a:r>
              <a:rPr lang="en-US" sz="1400" dirty="0" smtClean="0">
                <a:solidFill>
                  <a:schemeClr val="bg1">
                    <a:lumMod val="50000"/>
                  </a:schemeClr>
                </a:solidFill>
              </a:rPr>
              <a:t>or </a:t>
            </a:r>
            <a:r>
              <a:rPr lang="en-US" sz="1400" i="1" dirty="0" err="1" smtClean="0">
                <a:solidFill>
                  <a:schemeClr val="bg1">
                    <a:lumMod val="50000"/>
                  </a:schemeClr>
                </a:solidFill>
              </a:rPr>
              <a:t>Liahona</a:t>
            </a:r>
            <a:r>
              <a:rPr lang="en-US" sz="1400" i="1" dirty="0" smtClean="0">
                <a:solidFill>
                  <a:schemeClr val="bg1">
                    <a:lumMod val="50000"/>
                  </a:schemeClr>
                </a:solidFill>
              </a:rPr>
              <a:t>, </a:t>
            </a:r>
            <a:r>
              <a:rPr lang="en-US" sz="1400" dirty="0" smtClean="0">
                <a:solidFill>
                  <a:schemeClr val="bg1">
                    <a:lumMod val="50000"/>
                  </a:schemeClr>
                </a:solidFill>
              </a:rPr>
              <a:t>Nov. 2013, 72</a:t>
            </a:r>
            <a:endParaRPr lang="en-US" sz="7200" dirty="0">
              <a:solidFill>
                <a:schemeClr val="bg1">
                  <a:lumMod val="50000"/>
                </a:schemeClr>
              </a:solidFill>
            </a:endParaRPr>
          </a:p>
        </p:txBody>
      </p:sp>
      <p:pic>
        <p:nvPicPr>
          <p:cNvPr id="2" name="Picture 1" descr="OaksDH_1209crp.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1219200"/>
            <a:ext cx="1943100" cy="2590800"/>
          </a:xfrm>
          <a:prstGeom prst="rect">
            <a:avLst/>
          </a:prstGeom>
        </p:spPr>
      </p:pic>
    </p:spTree>
    <p:extLst>
      <p:ext uri="{BB962C8B-B14F-4D97-AF65-F5344CB8AC3E}">
        <p14:creationId xmlns:p14="http://schemas.microsoft.com/office/powerpoint/2010/main" val="669267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2263775"/>
            <a:ext cx="5867400" cy="1470025"/>
          </a:xfrm>
        </p:spPr>
        <p:txBody>
          <a:bodyPr>
            <a:noAutofit/>
          </a:bodyPr>
          <a:lstStyle/>
          <a:p>
            <a:pPr algn="l"/>
            <a:r>
              <a:rPr lang="en-US" sz="3600" dirty="0"/>
              <a:t>“When we put God first, all other things fall into their proper place or drop out of our lives. Our love of the Lord will govern the claims for our affection, the demands on our time, the interests we pursue, and the order of our </a:t>
            </a:r>
            <a:r>
              <a:rPr lang="en-US" sz="3600" dirty="0" smtClean="0"/>
              <a:t>priorities.”</a:t>
            </a:r>
            <a:endParaRPr lang="en-US" sz="3600" dirty="0"/>
          </a:p>
        </p:txBody>
      </p:sp>
      <p:sp>
        <p:nvSpPr>
          <p:cNvPr id="3" name="Subtitle 2"/>
          <p:cNvSpPr>
            <a:spLocks noGrp="1"/>
          </p:cNvSpPr>
          <p:nvPr>
            <p:ph type="subTitle" idx="1"/>
          </p:nvPr>
        </p:nvSpPr>
        <p:spPr>
          <a:xfrm>
            <a:off x="228600" y="3962400"/>
            <a:ext cx="2667000" cy="1143000"/>
          </a:xfrm>
        </p:spPr>
        <p:txBody>
          <a:bodyPr>
            <a:noAutofit/>
          </a:bodyPr>
          <a:lstStyle/>
          <a:p>
            <a:r>
              <a:rPr lang="en-US" sz="2000" b="1" dirty="0" smtClean="0">
                <a:solidFill>
                  <a:schemeClr val="tx1"/>
                </a:solidFill>
              </a:rPr>
              <a:t>Ezra Taft Benson</a:t>
            </a:r>
          </a:p>
          <a:p>
            <a:r>
              <a:rPr lang="en-US" sz="1400" dirty="0"/>
              <a:t>“The Great Commandment—Love the </a:t>
            </a:r>
            <a:r>
              <a:rPr lang="en-US" sz="1400" dirty="0">
                <a:solidFill>
                  <a:schemeClr val="bg1">
                    <a:lumMod val="50000"/>
                  </a:schemeClr>
                </a:solidFill>
              </a:rPr>
              <a:t>Lord,” </a:t>
            </a:r>
            <a:r>
              <a:rPr lang="en-US" sz="1400" i="1" dirty="0">
                <a:solidFill>
                  <a:schemeClr val="bg1">
                    <a:lumMod val="50000"/>
                  </a:schemeClr>
                </a:solidFill>
              </a:rPr>
              <a:t>Ensign,</a:t>
            </a:r>
            <a:r>
              <a:rPr lang="en-US" sz="1400" dirty="0">
                <a:solidFill>
                  <a:schemeClr val="bg1">
                    <a:lumMod val="50000"/>
                  </a:schemeClr>
                </a:solidFill>
              </a:rPr>
              <a:t> May </a:t>
            </a:r>
            <a:r>
              <a:rPr lang="en-US" sz="1400" dirty="0"/>
              <a:t>1988, 4</a:t>
            </a:r>
            <a:endParaRPr lang="en-US" sz="7200" dirty="0">
              <a:solidFill>
                <a:schemeClr val="tx1"/>
              </a:solidFill>
            </a:endParaRPr>
          </a:p>
        </p:txBody>
      </p:sp>
      <p:sp>
        <p:nvSpPr>
          <p:cNvPr id="4" name="Rectangle 3"/>
          <p:cNvSpPr/>
          <p:nvPr/>
        </p:nvSpPr>
        <p:spPr>
          <a:xfrm>
            <a:off x="457200" y="990600"/>
            <a:ext cx="2209800" cy="274320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enson.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990600"/>
            <a:ext cx="2209800" cy="2947590"/>
          </a:xfrm>
          <a:prstGeom prst="rect">
            <a:avLst/>
          </a:prstGeom>
        </p:spPr>
      </p:pic>
    </p:spTree>
    <p:extLst>
      <p:ext uri="{BB962C8B-B14F-4D97-AF65-F5344CB8AC3E}">
        <p14:creationId xmlns:p14="http://schemas.microsoft.com/office/powerpoint/2010/main" val="17229835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0909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1963</TotalTime>
  <Words>220</Words>
  <Application>Microsoft Macintosh PowerPoint</Application>
  <PresentationFormat>On-screen Show (4:3)</PresentationFormat>
  <Paragraphs>9</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PowerPoint Presentation</vt:lpstr>
      <vt:lpstr>“When we put God first, all other things fall into their proper place or drop out of our lives. Our love of the Lord will govern the claims for our affection, the demands on our time, the interests we pursue, and the order of our priorities.”</vt:lpstr>
      <vt:lpstr>PowerPoint Presentation</vt:lpstr>
    </vt:vector>
  </TitlesOfParts>
  <Company>LDS Church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BurnhamBT</dc:creator>
  <cp:lastModifiedBy>Mark Hales</cp:lastModifiedBy>
  <cp:revision>206</cp:revision>
  <dcterms:created xsi:type="dcterms:W3CDTF">2015-03-23T21:49:50Z</dcterms:created>
  <dcterms:modified xsi:type="dcterms:W3CDTF">2015-11-16T15:52:48Z</dcterms:modified>
</cp:coreProperties>
</file>