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68B4-A3D0-4B18-A8FC-68D71D845066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944E-2FD9-4E79-8E69-5E50CC56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0574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“Confessing and forsaking are powerful concepts. They are much more than a casual ‘I admit it; I’m sorry.’ Confession is a deep, sometimes agonizing acknowledgment of error and offense to God and </a:t>
            </a:r>
            <a:r>
              <a:rPr lang="en-US" sz="3600" dirty="0" smtClean="0"/>
              <a:t>man.”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28600" y="3962400"/>
            <a:ext cx="2667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D. Todd </a:t>
            </a:r>
            <a:r>
              <a:rPr lang="en-US" sz="2000" b="1" dirty="0" err="1" smtClean="0">
                <a:solidFill>
                  <a:schemeClr val="tx1"/>
                </a:solidFill>
              </a:rPr>
              <a:t>Christofferson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1600" dirty="0"/>
              <a:t>“The Divine Gift of </a:t>
            </a:r>
            <a:r>
              <a:rPr lang="en-US" sz="1600" dirty="0">
                <a:solidFill>
                  <a:srgbClr val="7F7F7F"/>
                </a:solidFill>
              </a:rPr>
              <a:t>Repentance,” </a:t>
            </a:r>
            <a:r>
              <a:rPr lang="en-US" sz="1600" i="1" dirty="0">
                <a:solidFill>
                  <a:srgbClr val="7F7F7F"/>
                </a:solidFill>
              </a:rPr>
              <a:t>Ensign</a:t>
            </a:r>
            <a:r>
              <a:rPr lang="en-US" sz="1600" dirty="0">
                <a:solidFill>
                  <a:srgbClr val="7F7F7F"/>
                </a:solidFill>
              </a:rPr>
              <a:t> or </a:t>
            </a:r>
            <a:r>
              <a:rPr lang="en-US" sz="1600" i="1" dirty="0" err="1">
                <a:solidFill>
                  <a:srgbClr val="7F7F7F"/>
                </a:solidFill>
              </a:rPr>
              <a:t>Liahona</a:t>
            </a:r>
            <a:r>
              <a:rPr lang="en-US" sz="1600" i="1" dirty="0">
                <a:solidFill>
                  <a:srgbClr val="7F7F7F"/>
                </a:solidFill>
              </a:rPr>
              <a:t>,</a:t>
            </a:r>
            <a:r>
              <a:rPr lang="en-US" sz="1600" dirty="0">
                <a:solidFill>
                  <a:srgbClr val="7F7F7F"/>
                </a:solidFill>
              </a:rPr>
              <a:t> Nov</a:t>
            </a:r>
            <a:r>
              <a:rPr lang="en-US" sz="1600" dirty="0"/>
              <a:t>. 2011, 40</a:t>
            </a:r>
            <a:endParaRPr lang="en-US" sz="87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4886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of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Christofferson_0807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2209800" cy="294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1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65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“Confessing and forsaking are powerful concepts. They are much more than a casual ‘I admit it; I’m sorry.’ Confession is a deep, sometimes agonizing acknowledgment of error and offense to God and man.”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288</cp:revision>
  <dcterms:created xsi:type="dcterms:W3CDTF">2015-03-23T21:49:50Z</dcterms:created>
  <dcterms:modified xsi:type="dcterms:W3CDTF">2015-11-16T15:41:13Z</dcterms:modified>
</cp:coreProperties>
</file>