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tif" ContentType="image/tif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8" r:id="rId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75" d="100"/>
          <a:sy n="175" d="100"/>
        </p:scale>
        <p:origin x="-488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4" Type="http://schemas.openxmlformats.org/officeDocument/2006/relationships/printerSettings" Target="printerSettings/printerSettings1.bin"/><Relationship Id="rId5" Type="http://schemas.openxmlformats.org/officeDocument/2006/relationships/presProps" Target="presProps.xml"/><Relationship Id="rId6" Type="http://schemas.openxmlformats.org/officeDocument/2006/relationships/viewProps" Target="viewProps.xml"/><Relationship Id="rId7" Type="http://schemas.openxmlformats.org/officeDocument/2006/relationships/theme" Target="theme/theme1.xml"/><Relationship Id="rId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em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B7609-6C22-C540-AF43-07318B00315A}" type="datetimeFigureOut">
              <a:rPr lang="en-US" smtClean="0"/>
              <a:t>11/16/15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F934F-F5B9-5F46-B6C9-FF5F630CF4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9907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B7609-6C22-C540-AF43-07318B00315A}" type="datetimeFigureOut">
              <a:rPr lang="en-US" smtClean="0"/>
              <a:t>11/16/15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F934F-F5B9-5F46-B6C9-FF5F630CF4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1307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B7609-6C22-C540-AF43-07318B00315A}" type="datetimeFigureOut">
              <a:rPr lang="en-US" smtClean="0"/>
              <a:t>11/16/15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F934F-F5B9-5F46-B6C9-FF5F630CF4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4591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7" cy="6857998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>
            <a:off x="1392930" y="5473519"/>
            <a:ext cx="6360201" cy="624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endParaRPr lang="en-US" sz="700" dirty="0" smtClean="0">
              <a:solidFill>
                <a:srgbClr val="FFFFFF"/>
              </a:solidFill>
              <a:latin typeface="Open Sans"/>
              <a:cs typeface="Open Sans"/>
            </a:endParaRPr>
          </a:p>
          <a:p>
            <a:pPr algn="ctr">
              <a:lnSpc>
                <a:spcPct val="120000"/>
              </a:lnSpc>
            </a:pPr>
            <a:r>
              <a:rPr lang="en-US" sz="700" dirty="0" smtClean="0">
                <a:solidFill>
                  <a:srgbClr val="FFFFFF"/>
                </a:solidFill>
                <a:latin typeface="Open Sans"/>
                <a:cs typeface="Open Sans"/>
              </a:rPr>
              <a:t>© 2015 by Intellectual Reserve, Inc.</a:t>
            </a:r>
            <a:r>
              <a:rPr lang="en-US" sz="700" baseline="0" dirty="0" smtClean="0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lang="en-US" sz="700" dirty="0" smtClean="0">
                <a:solidFill>
                  <a:srgbClr val="FFFFFF"/>
                </a:solidFill>
                <a:latin typeface="Open Sans"/>
                <a:cs typeface="Open Sans"/>
              </a:rPr>
              <a:t>All rights reserved.</a:t>
            </a:r>
            <a:r>
              <a:rPr lang="en-US" sz="700" baseline="0" dirty="0" smtClean="0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lang="en-US" sz="700" dirty="0" smtClean="0">
                <a:solidFill>
                  <a:srgbClr val="FFFFFF"/>
                </a:solidFill>
                <a:latin typeface="Open Sans"/>
                <a:cs typeface="Open Sans"/>
              </a:rPr>
              <a:t>English approval: 9/15. PD60000453</a:t>
            </a:r>
          </a:p>
          <a:p>
            <a:pPr algn="ctr">
              <a:lnSpc>
                <a:spcPct val="120000"/>
              </a:lnSpc>
            </a:pPr>
            <a:r>
              <a:rPr lang="en-US" sz="700" dirty="0" smtClean="0">
                <a:solidFill>
                  <a:srgbClr val="FFFFFF"/>
                </a:solidFill>
                <a:latin typeface="Open Sans"/>
                <a:cs typeface="Open Sans"/>
              </a:rPr>
              <a:t> </a:t>
            </a:r>
          </a:p>
          <a:p>
            <a:pPr algn="ctr">
              <a:lnSpc>
                <a:spcPct val="120000"/>
              </a:lnSpc>
            </a:pPr>
            <a:endParaRPr lang="en-US" sz="700" dirty="0">
              <a:solidFill>
                <a:srgbClr val="FFFFFF"/>
              </a:solidFill>
              <a:latin typeface="Open Sans"/>
              <a:cs typeface="Open Sans"/>
            </a:endParaRPr>
          </a:p>
        </p:txBody>
      </p:sp>
      <p:pic>
        <p:nvPicPr>
          <p:cNvPr id="2" name="Picture 1" descr="SI-lockup-white-header-stacked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000" y="2009742"/>
            <a:ext cx="2540000" cy="153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7737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B7609-6C22-C540-AF43-07318B00315A}" type="datetimeFigureOut">
              <a:rPr lang="en-US" smtClean="0"/>
              <a:t>11/16/15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F934F-F5B9-5F46-B6C9-FF5F630CF4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7889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B7609-6C22-C540-AF43-07318B00315A}" type="datetimeFigureOut">
              <a:rPr lang="en-US" smtClean="0"/>
              <a:t>11/16/15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F934F-F5B9-5F46-B6C9-FF5F630CF4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0038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B7609-6C22-C540-AF43-07318B00315A}" type="datetimeFigureOut">
              <a:rPr lang="en-US" smtClean="0"/>
              <a:t>11/16/15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F934F-F5B9-5F46-B6C9-FF5F630CF4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1954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B7609-6C22-C540-AF43-07318B00315A}" type="datetimeFigureOut">
              <a:rPr lang="en-US" smtClean="0"/>
              <a:t>11/16/15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F934F-F5B9-5F46-B6C9-FF5F630CF4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0874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B7609-6C22-C540-AF43-07318B00315A}" type="datetimeFigureOut">
              <a:rPr lang="en-US" smtClean="0"/>
              <a:t>11/16/15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F934F-F5B9-5F46-B6C9-FF5F630CF4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0228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B7609-6C22-C540-AF43-07318B00315A}" type="datetimeFigureOut">
              <a:rPr lang="en-US" smtClean="0"/>
              <a:t>11/16/15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F934F-F5B9-5F46-B6C9-FF5F630CF4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8139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B7609-6C22-C540-AF43-07318B00315A}" type="datetimeFigureOut">
              <a:rPr lang="en-US" smtClean="0"/>
              <a:t>11/16/15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F934F-F5B9-5F46-B6C9-FF5F630CF4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4930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B7609-6C22-C540-AF43-07318B00315A}" type="datetimeFigureOut">
              <a:rPr lang="en-US" smtClean="0"/>
              <a:t>11/16/15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F934F-F5B9-5F46-B6C9-FF5F630CF4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6544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0B7609-6C22-C540-AF43-07318B00315A}" type="datetimeFigureOut">
              <a:rPr lang="en-US" smtClean="0"/>
              <a:t>11/16/15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9F934F-F5B9-5F46-B6C9-FF5F630CF4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8813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t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95600" y="763504"/>
            <a:ext cx="6120144" cy="47411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“Reading a book of scripture from beginning to end . . . [introduces] us to important stories, gospel doctrines, and timeless principles. This approach also enables us to learn about major characters in the scriptures and the sequence, timing, and context of events and teachings.”</a:t>
            </a:r>
            <a:endParaRPr lang="en-US" dirty="0"/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228600" y="3962400"/>
            <a:ext cx="2667000" cy="1143000"/>
          </a:xfrm>
          <a:prstGeom prst="rect">
            <a:avLst/>
          </a:prstGeom>
        </p:spPr>
        <p:txBody>
          <a:bodyPr vert="horz" lIns="91440" tIns="45720" rIns="91440" bIns="45720" rtlCol="0">
            <a:normAutofit fontScale="47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200" b="1" dirty="0" smtClean="0"/>
              <a:t>David A. </a:t>
            </a:r>
            <a:r>
              <a:rPr lang="en-US" sz="4200" b="1" dirty="0" err="1" smtClean="0"/>
              <a:t>Bednar</a:t>
            </a:r>
            <a:endParaRPr lang="en-US" sz="4200" b="1" dirty="0" smtClean="0"/>
          </a:p>
          <a:p>
            <a:pPr marL="0" indent="0" algn="ctr">
              <a:buNone/>
            </a:pPr>
            <a:r>
              <a:rPr lang="en-US" dirty="0" smtClean="0">
                <a:solidFill>
                  <a:srgbClr val="7F7F7F"/>
                </a:solidFill>
              </a:rPr>
              <a:t>“A Reservoir of Living Water” (Brigham Young University devotional, Feb. 4, 2007), 3</a:t>
            </a:r>
            <a:endParaRPr lang="en-US" dirty="0">
              <a:solidFill>
                <a:srgbClr val="7F7F7F"/>
              </a:solidFill>
            </a:endParaRPr>
          </a:p>
        </p:txBody>
      </p:sp>
      <p:pic>
        <p:nvPicPr>
          <p:cNvPr id="2" name="Picture 1" descr="BednarDA-0503crp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070" y="990601"/>
            <a:ext cx="2116324" cy="2822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3719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090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80</Words>
  <Application>Microsoft Macintosh PowerPoint</Application>
  <PresentationFormat>On-screen Show (4:3)</PresentationFormat>
  <Paragraphs>3</Paragraphs>
  <Slides>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3" baseType="lpstr">
      <vt:lpstr>Office Theme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Kelsi Mae Walbeck</dc:creator>
  <cp:lastModifiedBy>Mark Hales</cp:lastModifiedBy>
  <cp:revision>5</cp:revision>
  <dcterms:created xsi:type="dcterms:W3CDTF">2015-11-02T20:31:59Z</dcterms:created>
  <dcterms:modified xsi:type="dcterms:W3CDTF">2015-11-16T15:40:59Z</dcterms:modified>
</cp:coreProperties>
</file>