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iney Christofferson" initials="R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868B4-A3D0-4B18-A8FC-68D71D845066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6944E-2FD9-4E79-8E69-5E50CC56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7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392930" y="5473519"/>
            <a:ext cx="6360201" cy="624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700" dirty="0" smtClean="0">
              <a:solidFill>
                <a:srgbClr val="FFFFFF"/>
              </a:solidFill>
              <a:latin typeface="Open Sans"/>
              <a:cs typeface="Open Sans"/>
            </a:endParaRP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© 2015 by Intellectual Reserve, Inc.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All rights reserved.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English approval: 9/15. PD60000453</a:t>
            </a: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 </a:t>
            </a:r>
          </a:p>
          <a:p>
            <a:pPr algn="ctr">
              <a:lnSpc>
                <a:spcPct val="120000"/>
              </a:lnSpc>
            </a:pPr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pic>
        <p:nvPicPr>
          <p:cNvPr id="2" name="Picture 1" descr="SI-lockup-white-header-stacke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2009742"/>
            <a:ext cx="25400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44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3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6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3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806575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“Our Heavenly Father is aware of our needs and will help us as we call upon Him for assistance. I believe that no concern of ours is too small or insignificant. The Lord is in the details of our </a:t>
            </a:r>
            <a:r>
              <a:rPr lang="en-US" sz="3600" dirty="0" smtClean="0"/>
              <a:t>lives.”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2667000" cy="1524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Thomas S. Monson</a:t>
            </a:r>
          </a:p>
          <a:p>
            <a:r>
              <a:rPr lang="en-US" sz="1600" dirty="0"/>
              <a:t>“</a:t>
            </a:r>
            <a:r>
              <a:rPr lang="en-US" sz="1600" dirty="0">
                <a:solidFill>
                  <a:srgbClr val="7F7F7F"/>
                </a:solidFill>
              </a:rPr>
              <a:t>Consider the Blessings,” </a:t>
            </a:r>
            <a:r>
              <a:rPr lang="en-US" sz="1600" i="1" dirty="0">
                <a:solidFill>
                  <a:srgbClr val="7F7F7F"/>
                </a:solidFill>
              </a:rPr>
              <a:t>Ensign</a:t>
            </a:r>
            <a:r>
              <a:rPr lang="en-US" sz="1600" dirty="0">
                <a:solidFill>
                  <a:srgbClr val="7F7F7F"/>
                </a:solidFill>
              </a:rPr>
              <a:t> or </a:t>
            </a:r>
            <a:r>
              <a:rPr lang="en-US" sz="1600" i="1" dirty="0" err="1">
                <a:solidFill>
                  <a:srgbClr val="7F7F7F"/>
                </a:solidFill>
              </a:rPr>
              <a:t>Liahona</a:t>
            </a:r>
            <a:r>
              <a:rPr lang="en-US" sz="1600" i="1" dirty="0">
                <a:solidFill>
                  <a:srgbClr val="7F7F7F"/>
                </a:solidFill>
              </a:rPr>
              <a:t>,</a:t>
            </a:r>
            <a:r>
              <a:rPr lang="en-US" sz="1600" dirty="0">
                <a:solidFill>
                  <a:srgbClr val="7F7F7F"/>
                </a:solidFill>
              </a:rPr>
              <a:t> Nov. </a:t>
            </a:r>
            <a:r>
              <a:rPr lang="en-US" sz="1600" dirty="0"/>
              <a:t>2012, 88</a:t>
            </a:r>
            <a:endParaRPr lang="en-US" sz="87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64124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of 2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Monson_8x10_newcrp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2133600" cy="284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32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8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66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“Our Heavenly Father is aware of our needs and will help us as we call upon Him for assistance. I believe that no concern of ours is too small or insignificant. The Lord is in the details of our lives.”</vt:lpstr>
      <vt:lpstr>PowerPoint Presentation</vt:lpstr>
    </vt:vector>
  </TitlesOfParts>
  <Company>LDS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BurnhamBT</dc:creator>
  <cp:lastModifiedBy>Mark Hales</cp:lastModifiedBy>
  <cp:revision>318</cp:revision>
  <dcterms:created xsi:type="dcterms:W3CDTF">2015-03-23T21:49:50Z</dcterms:created>
  <dcterms:modified xsi:type="dcterms:W3CDTF">2015-11-16T15:33:05Z</dcterms:modified>
</cp:coreProperties>
</file>